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30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68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1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737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60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66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0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841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9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65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50C4-8CA5-DE4A-BB65-9D4ED671852D}" type="datetimeFigureOut">
              <a:rPr lang="es-ES" smtClean="0"/>
              <a:t>24-07-13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EDFCF-73CB-3A4C-93C5-9CBED5317A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8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 smtClean="0"/>
              <a:t>INDICE COP-S</a:t>
            </a:r>
            <a:endParaRPr lang="es-ES" b="1" i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Si tenemos una paciente con un </a:t>
            </a:r>
            <a:r>
              <a:rPr lang="es-ES" dirty="0" smtClean="0"/>
              <a:t>índice COP-D de 7 y lo desglosamos, podemos obtener las siguientes cifras</a:t>
            </a:r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38233"/>
              </p:ext>
            </p:extLst>
          </p:nvPr>
        </p:nvGraphicFramePr>
        <p:xfrm>
          <a:off x="1206500" y="3238498"/>
          <a:ext cx="6921501" cy="312737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307167"/>
                <a:gridCol w="2307167"/>
                <a:gridCol w="2307167"/>
              </a:tblGrid>
              <a:tr h="781844">
                <a:tc>
                  <a:txBody>
                    <a:bodyPr/>
                    <a:lstStyle/>
                    <a:p>
                      <a:pPr algn="ctr"/>
                      <a:r>
                        <a:rPr lang="es-ES" baseline="0" dirty="0" smtClean="0"/>
                        <a:t>COP-D</a:t>
                      </a:r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s-ES" baseline="0" dirty="0" smtClean="0"/>
                        <a:t>7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Superficies Comprometidas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Superficies</a:t>
                      </a:r>
                      <a:r>
                        <a:rPr lang="es-ES" baseline="0" dirty="0" smtClean="0"/>
                        <a:t> Afectadas</a:t>
                      </a:r>
                      <a:endParaRPr lang="es-ES" dirty="0"/>
                    </a:p>
                  </a:txBody>
                  <a:tcPr/>
                </a:tc>
              </a:tr>
              <a:tr h="781844">
                <a:tc>
                  <a:txBody>
                    <a:bodyPr/>
                    <a:lstStyle/>
                    <a:p>
                      <a:pPr algn="ctr"/>
                      <a:r>
                        <a:rPr lang="es-ES" baseline="0" dirty="0" smtClean="0"/>
                        <a:t>Cariados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s-ES" baseline="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 O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2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MOD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aseline="0" dirty="0" smtClean="0"/>
                        <a:t>5</a:t>
                      </a:r>
                      <a:endParaRPr lang="es-ES" dirty="0" smtClean="0"/>
                    </a:p>
                  </a:txBody>
                  <a:tcPr/>
                </a:tc>
              </a:tr>
              <a:tr h="78184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 Obturados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OD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1   O=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78184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Perdidos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  Diente 2.5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711325" y="6365874"/>
            <a:ext cx="840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O= </a:t>
            </a:r>
            <a:r>
              <a:rPr lang="es-ES" dirty="0" err="1" smtClean="0"/>
              <a:t>Oclusar</a:t>
            </a:r>
            <a:r>
              <a:rPr lang="es-ES" dirty="0" smtClean="0"/>
              <a:t>, MOD= </a:t>
            </a:r>
            <a:r>
              <a:rPr lang="es-ES" dirty="0" err="1" smtClean="0"/>
              <a:t>Mesial</a:t>
            </a:r>
            <a:r>
              <a:rPr lang="es-ES" dirty="0" smtClean="0"/>
              <a:t>, </a:t>
            </a:r>
            <a:r>
              <a:rPr lang="es-ES" dirty="0" err="1" smtClean="0"/>
              <a:t>oclusal</a:t>
            </a:r>
            <a:r>
              <a:rPr lang="es-ES" dirty="0" smtClean="0"/>
              <a:t>, distal. OD= </a:t>
            </a:r>
            <a:r>
              <a:rPr lang="es-ES" dirty="0" err="1" smtClean="0"/>
              <a:t>Oclusal</a:t>
            </a:r>
            <a:r>
              <a:rPr lang="es-ES" dirty="0" smtClean="0"/>
              <a:t>, distal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339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55626"/>
            <a:ext cx="8229600" cy="5570538"/>
          </a:xfrm>
        </p:spPr>
        <p:txBody>
          <a:bodyPr/>
          <a:lstStyle/>
          <a:p>
            <a:r>
              <a:rPr lang="es-ES" dirty="0" smtClean="0"/>
              <a:t>Luego, se suman las superficies afectadas y se obtiene el </a:t>
            </a:r>
            <a:r>
              <a:rPr lang="es-ES" dirty="0" smtClean="0"/>
              <a:t>índice COP-S, que en este caso sería un índice </a:t>
            </a:r>
            <a:r>
              <a:rPr lang="es-ES" b="1" i="1" u="sng" dirty="0" smtClean="0"/>
              <a:t>COP-S de 14.</a:t>
            </a:r>
            <a:endParaRPr lang="es-ES" b="1" i="1" u="sng" dirty="0"/>
          </a:p>
        </p:txBody>
      </p:sp>
    </p:spTree>
    <p:extLst>
      <p:ext uri="{BB962C8B-B14F-4D97-AF65-F5344CB8AC3E}">
        <p14:creationId xmlns:p14="http://schemas.microsoft.com/office/powerpoint/2010/main" val="583100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109</Words>
  <Application>Microsoft Macintosh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INDICE COP-S</vt:lpstr>
      <vt:lpstr>Presentación de PowerPoint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INDICE COP-S</dc:title>
  <dc:creator>Yonathan Briones Cárdenas</dc:creator>
  <cp:lastModifiedBy>Yonathan Briones Cárdenas</cp:lastModifiedBy>
  <cp:revision>3</cp:revision>
  <dcterms:created xsi:type="dcterms:W3CDTF">2013-07-24T15:43:15Z</dcterms:created>
  <dcterms:modified xsi:type="dcterms:W3CDTF">2013-07-24T16:07:55Z</dcterms:modified>
</cp:coreProperties>
</file>